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307" r:id="rId4"/>
    <p:sldId id="257" r:id="rId5"/>
    <p:sldId id="258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8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  <p:pic>
        <p:nvPicPr>
          <p:cNvPr id="208" name="Picture 207"/>
          <p:cNvPicPr/>
          <p:nvPr/>
        </p:nvPicPr>
        <p:blipFill>
          <a:blip r:embed="rId2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11448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33480" y="217656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28440" y="4021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4"/>
          <p:cNvSpPr/>
          <p:nvPr/>
        </p:nvSpPr>
        <p:spPr>
          <a:xfrm>
            <a:off x="200160" y="4680"/>
            <a:ext cx="369360" cy="1810800"/>
          </a:xfrm>
          <a:custGeom>
            <a:avLst/>
            <a:gdLst/>
            <a:ahLst/>
            <a:cxn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/>
          <p:cNvSpPr/>
          <p:nvPr/>
        </p:nvSpPr>
        <p:spPr>
          <a:xfrm>
            <a:off x="503280" y="18018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/>
          <p:cNvSpPr/>
          <p:nvPr/>
        </p:nvSpPr>
        <p:spPr>
          <a:xfrm>
            <a:off x="285840" y="4680"/>
            <a:ext cx="369360" cy="1429920"/>
          </a:xfrm>
          <a:custGeom>
            <a:avLst/>
            <a:gdLst/>
            <a:ahLst/>
            <a:cxn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/>
          <p:cNvSpPr/>
          <p:nvPr/>
        </p:nvSpPr>
        <p:spPr>
          <a:xfrm>
            <a:off x="546120" y="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8"/>
          <p:cNvSpPr/>
          <p:nvPr/>
        </p:nvSpPr>
        <p:spPr>
          <a:xfrm>
            <a:off x="588960" y="14209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9"/>
          <p:cNvSpPr/>
          <p:nvPr/>
        </p:nvSpPr>
        <p:spPr>
          <a:xfrm>
            <a:off x="58896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10"/>
          <p:cNvSpPr/>
          <p:nvPr/>
        </p:nvSpPr>
        <p:spPr>
          <a:xfrm>
            <a:off x="641520" y="0"/>
            <a:ext cx="421920" cy="526680"/>
          </a:xfrm>
          <a:custGeom>
            <a:avLst/>
            <a:gdLst/>
            <a:ahLst/>
            <a:cxn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11"/>
          <p:cNvSpPr/>
          <p:nvPr/>
        </p:nvSpPr>
        <p:spPr>
          <a:xfrm>
            <a:off x="1020600" y="488880"/>
            <a:ext cx="161640" cy="147240"/>
          </a:xfrm>
          <a:custGeom>
            <a:avLst/>
            <a:gdLst/>
            <a:ahLst/>
            <a:cxn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3"/>
          <p:cNvSpPr/>
          <p:nvPr/>
        </p:nvSpPr>
        <p:spPr>
          <a:xfrm>
            <a:off x="9360" y="1801800"/>
            <a:ext cx="123480" cy="126720"/>
          </a:xfrm>
          <a:custGeom>
            <a:avLst/>
            <a:gdLst/>
            <a:ahLst/>
            <a:cxn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4"/>
          <p:cNvSpPr/>
          <p:nvPr/>
        </p:nvSpPr>
        <p:spPr>
          <a:xfrm>
            <a:off x="-9360" y="3549600"/>
            <a:ext cx="147240" cy="480600"/>
          </a:xfrm>
          <a:custGeom>
            <a:avLst/>
            <a:gdLst/>
            <a:ahLst/>
            <a:cxn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5"/>
          <p:cNvSpPr/>
          <p:nvPr/>
        </p:nvSpPr>
        <p:spPr>
          <a:xfrm>
            <a:off x="128520" y="1382760"/>
            <a:ext cx="142560" cy="475920"/>
          </a:xfrm>
          <a:custGeom>
            <a:avLst/>
            <a:gdLst/>
            <a:ahLst/>
            <a:cxn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6"/>
          <p:cNvSpPr/>
          <p:nvPr/>
        </p:nvSpPr>
        <p:spPr>
          <a:xfrm>
            <a:off x="204840" y="1849320"/>
            <a:ext cx="114120" cy="107640"/>
          </a:xfrm>
          <a:custGeom>
            <a:avLst/>
            <a:gdLst/>
            <a:ahLst/>
            <a:cxn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7"/>
          <p:cNvSpPr/>
          <p:nvPr/>
        </p:nvSpPr>
        <p:spPr>
          <a:xfrm>
            <a:off x="13320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8"/>
          <p:cNvSpPr/>
          <p:nvPr/>
        </p:nvSpPr>
        <p:spPr>
          <a:xfrm>
            <a:off x="223920" y="5041800"/>
            <a:ext cx="369360" cy="1801440"/>
          </a:xfrm>
          <a:custGeom>
            <a:avLst/>
            <a:gdLst/>
            <a:ahLst/>
            <a:cxn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9"/>
          <p:cNvSpPr/>
          <p:nvPr/>
        </p:nvSpPr>
        <p:spPr>
          <a:xfrm>
            <a:off x="52560" y="4481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20"/>
          <p:cNvSpPr/>
          <p:nvPr/>
        </p:nvSpPr>
        <p:spPr>
          <a:xfrm>
            <a:off x="-14400" y="5627520"/>
            <a:ext cx="85320" cy="1215720"/>
          </a:xfrm>
          <a:custGeom>
            <a:avLst/>
            <a:gdLst/>
            <a:ahLst/>
            <a:cxn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21"/>
          <p:cNvSpPr/>
          <p:nvPr/>
        </p:nvSpPr>
        <p:spPr>
          <a:xfrm>
            <a:off x="527040" y="4867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CustomShape 22"/>
          <p:cNvSpPr/>
          <p:nvPr/>
        </p:nvSpPr>
        <p:spPr>
          <a:xfrm>
            <a:off x="309600" y="5423040"/>
            <a:ext cx="374400" cy="1425240"/>
          </a:xfrm>
          <a:custGeom>
            <a:avLst/>
            <a:gdLst/>
            <a:ahLst/>
            <a:cxn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3"/>
          <p:cNvSpPr/>
          <p:nvPr/>
        </p:nvSpPr>
        <p:spPr>
          <a:xfrm>
            <a:off x="569880" y="594504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4"/>
          <p:cNvSpPr/>
          <p:nvPr/>
        </p:nvSpPr>
        <p:spPr>
          <a:xfrm>
            <a:off x="612720" y="5246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5"/>
          <p:cNvSpPr/>
          <p:nvPr/>
        </p:nvSpPr>
        <p:spPr>
          <a:xfrm>
            <a:off x="612720" y="57643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26"/>
          <p:cNvSpPr/>
          <p:nvPr/>
        </p:nvSpPr>
        <p:spPr>
          <a:xfrm>
            <a:off x="669960" y="6330960"/>
            <a:ext cx="417240" cy="517320"/>
          </a:xfrm>
          <a:custGeom>
            <a:avLst/>
            <a:gdLst/>
            <a:ahLst/>
            <a:cxn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27"/>
          <p:cNvSpPr/>
          <p:nvPr/>
        </p:nvSpPr>
        <p:spPr>
          <a:xfrm>
            <a:off x="1049400" y="6221520"/>
            <a:ext cx="156960" cy="147240"/>
          </a:xfrm>
          <a:custGeom>
            <a:avLst/>
            <a:gdLst/>
            <a:ahLst/>
            <a:cxn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28"/>
          <p:cNvSpPr/>
          <p:nvPr/>
        </p:nvSpPr>
        <p:spPr>
          <a:xfrm>
            <a:off x="11484000" y="0"/>
            <a:ext cx="417240" cy="512280"/>
          </a:xfrm>
          <a:custGeom>
            <a:avLst/>
            <a:gdLst/>
            <a:ahLst/>
            <a:cxn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29"/>
          <p:cNvSpPr/>
          <p:nvPr/>
        </p:nvSpPr>
        <p:spPr>
          <a:xfrm>
            <a:off x="11364840" y="474840"/>
            <a:ext cx="156960" cy="151920"/>
          </a:xfrm>
          <a:custGeom>
            <a:avLst/>
            <a:gdLst/>
            <a:ahLst/>
            <a:cxn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30"/>
          <p:cNvSpPr/>
          <p:nvPr/>
        </p:nvSpPr>
        <p:spPr>
          <a:xfrm>
            <a:off x="11631600" y="1539720"/>
            <a:ext cx="18864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CustomShape 31"/>
          <p:cNvSpPr/>
          <p:nvPr/>
        </p:nvSpPr>
        <p:spPr>
          <a:xfrm>
            <a:off x="11531520" y="5694480"/>
            <a:ext cx="298080" cy="1153800"/>
          </a:xfrm>
          <a:custGeom>
            <a:avLst/>
            <a:gdLst/>
            <a:ahLst/>
            <a:cxn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2"/>
          <p:cNvSpPr/>
          <p:nvPr/>
        </p:nvSpPr>
        <p:spPr>
          <a:xfrm>
            <a:off x="11773080" y="5551560"/>
            <a:ext cx="156960" cy="155160"/>
          </a:xfrm>
          <a:custGeom>
            <a:avLst/>
            <a:gdLst/>
            <a:ahLst/>
            <a:cxn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33"/>
          <p:cNvSpPr/>
          <p:nvPr/>
        </p:nvSpPr>
        <p:spPr>
          <a:xfrm>
            <a:off x="11711160" y="4680"/>
            <a:ext cx="304560" cy="1544400"/>
          </a:xfrm>
          <a:custGeom>
            <a:avLst/>
            <a:gdLst/>
            <a:ahLst/>
            <a:cxn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4"/>
          <p:cNvSpPr/>
          <p:nvPr/>
        </p:nvSpPr>
        <p:spPr>
          <a:xfrm>
            <a:off x="11636280" y="4867200"/>
            <a:ext cx="18864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5"/>
          <p:cNvSpPr/>
          <p:nvPr/>
        </p:nvSpPr>
        <p:spPr>
          <a:xfrm>
            <a:off x="11441160" y="5046840"/>
            <a:ext cx="307440" cy="1801440"/>
          </a:xfrm>
          <a:custGeom>
            <a:avLst/>
            <a:gdLst/>
            <a:ahLst/>
            <a:cxn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6"/>
          <p:cNvSpPr/>
          <p:nvPr/>
        </p:nvSpPr>
        <p:spPr>
          <a:xfrm>
            <a:off x="11849040" y="641664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7"/>
          <p:cNvSpPr/>
          <p:nvPr/>
        </p:nvSpPr>
        <p:spPr>
          <a:xfrm>
            <a:off x="11939760" y="6595920"/>
            <a:ext cx="23400" cy="252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9" name="CustomShape 38"/>
          <p:cNvSpPr/>
          <p:nvPr/>
        </p:nvSpPr>
        <p:spPr>
          <a:xfrm>
            <a:off x="120960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39"/>
          <p:cNvSpPr/>
          <p:nvPr/>
        </p:nvSpPr>
        <p:spPr>
          <a:xfrm>
            <a:off x="1128600" y="217656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40"/>
          <p:cNvSpPr/>
          <p:nvPr/>
        </p:nvSpPr>
        <p:spPr>
          <a:xfrm>
            <a:off x="1123920" y="4021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1"/>
          <p:cNvSpPr/>
          <p:nvPr/>
        </p:nvSpPr>
        <p:spPr>
          <a:xfrm>
            <a:off x="414360" y="9360"/>
            <a:ext cx="28080" cy="44812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42"/>
          <p:cNvSpPr/>
          <p:nvPr/>
        </p:nvSpPr>
        <p:spPr>
          <a:xfrm>
            <a:off x="333360" y="4481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43"/>
          <p:cNvSpPr/>
          <p:nvPr/>
        </p:nvSpPr>
        <p:spPr>
          <a:xfrm>
            <a:off x="190440" y="9360"/>
            <a:ext cx="151920" cy="907560"/>
          </a:xfrm>
          <a:custGeom>
            <a:avLst/>
            <a:gdLst/>
            <a:ahLst/>
            <a:cxnLst/>
            <a:rect l="l" t="t" r="r" b="b"/>
            <a:pathLst>
              <a:path w="96" h="572">
                <a:moveTo>
                  <a:pt x="15" y="572"/>
                </a:moveTo>
                <a:lnTo>
                  <a:pt x="0" y="566"/>
                </a:lnTo>
                <a:lnTo>
                  <a:pt x="81" y="380"/>
                </a:lnTo>
                <a:lnTo>
                  <a:pt x="81" y="0"/>
                </a:lnTo>
                <a:lnTo>
                  <a:pt x="96" y="0"/>
                </a:lnTo>
                <a:lnTo>
                  <a:pt x="96" y="383"/>
                </a:lnTo>
                <a:lnTo>
                  <a:pt x="15" y="57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4"/>
          <p:cNvSpPr/>
          <p:nvPr/>
        </p:nvSpPr>
        <p:spPr>
          <a:xfrm>
            <a:off x="1290600" y="14400"/>
            <a:ext cx="375840" cy="1801440"/>
          </a:xfrm>
          <a:custGeom>
            <a:avLst/>
            <a:gdLst/>
            <a:ahLst/>
            <a:cxnLst/>
            <a:rect l="l" t="t" r="r" b="b"/>
            <a:pathLst>
              <a:path w="237" h="1135">
                <a:moveTo>
                  <a:pt x="222" y="1135"/>
                </a:moveTo>
                <a:lnTo>
                  <a:pt x="0" y="620"/>
                </a:lnTo>
                <a:lnTo>
                  <a:pt x="0" y="0"/>
                </a:lnTo>
                <a:lnTo>
                  <a:pt x="18" y="0"/>
                </a:lnTo>
                <a:lnTo>
                  <a:pt x="18" y="617"/>
                </a:lnTo>
                <a:lnTo>
                  <a:pt x="237" y="1129"/>
                </a:lnTo>
                <a:lnTo>
                  <a:pt x="222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45"/>
          <p:cNvSpPr/>
          <p:nvPr/>
        </p:nvSpPr>
        <p:spPr>
          <a:xfrm>
            <a:off x="1600200" y="18018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6"/>
          <p:cNvSpPr/>
          <p:nvPr/>
        </p:nvSpPr>
        <p:spPr>
          <a:xfrm>
            <a:off x="1380960" y="9360"/>
            <a:ext cx="371160" cy="1425240"/>
          </a:xfrm>
          <a:custGeom>
            <a:avLst/>
            <a:gdLst/>
            <a:ahLst/>
            <a:cxnLst/>
            <a:rect l="l" t="t" r="r" b="b"/>
            <a:pathLst>
              <a:path w="234" h="898">
                <a:moveTo>
                  <a:pt x="219" y="898"/>
                </a:moveTo>
                <a:lnTo>
                  <a:pt x="0" y="383"/>
                </a:lnTo>
                <a:lnTo>
                  <a:pt x="0" y="0"/>
                </a:lnTo>
                <a:lnTo>
                  <a:pt x="15" y="0"/>
                </a:lnTo>
                <a:lnTo>
                  <a:pt x="15" y="380"/>
                </a:lnTo>
                <a:lnTo>
                  <a:pt x="234" y="892"/>
                </a:lnTo>
                <a:lnTo>
                  <a:pt x="219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7"/>
          <p:cNvSpPr/>
          <p:nvPr/>
        </p:nvSpPr>
        <p:spPr>
          <a:xfrm>
            <a:off x="1643040" y="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8"/>
          <p:cNvSpPr/>
          <p:nvPr/>
        </p:nvSpPr>
        <p:spPr>
          <a:xfrm>
            <a:off x="1685880" y="14209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49"/>
          <p:cNvSpPr/>
          <p:nvPr/>
        </p:nvSpPr>
        <p:spPr>
          <a:xfrm>
            <a:off x="168588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50"/>
          <p:cNvSpPr/>
          <p:nvPr/>
        </p:nvSpPr>
        <p:spPr>
          <a:xfrm>
            <a:off x="1743120" y="4680"/>
            <a:ext cx="418680" cy="522000"/>
          </a:xfrm>
          <a:custGeom>
            <a:avLst/>
            <a:gdLst/>
            <a:ahLst/>
            <a:cxnLst/>
            <a:rect l="l" t="t" r="r" b="b"/>
            <a:pathLst>
              <a:path w="264" h="329">
                <a:moveTo>
                  <a:pt x="252" y="329"/>
                </a:moveTo>
                <a:lnTo>
                  <a:pt x="45" y="120"/>
                </a:lnTo>
                <a:lnTo>
                  <a:pt x="0" y="6"/>
                </a:lnTo>
                <a:lnTo>
                  <a:pt x="15" y="0"/>
                </a:lnTo>
                <a:lnTo>
                  <a:pt x="60" y="111"/>
                </a:lnTo>
                <a:lnTo>
                  <a:pt x="264" y="317"/>
                </a:lnTo>
                <a:lnTo>
                  <a:pt x="252" y="329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51"/>
          <p:cNvSpPr/>
          <p:nvPr/>
        </p:nvSpPr>
        <p:spPr>
          <a:xfrm>
            <a:off x="2119320" y="488880"/>
            <a:ext cx="161640" cy="147240"/>
          </a:xfrm>
          <a:custGeom>
            <a:avLst/>
            <a:gdLst/>
            <a:ahLst/>
            <a:cxn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52"/>
          <p:cNvSpPr/>
          <p:nvPr/>
        </p:nvSpPr>
        <p:spPr>
          <a:xfrm>
            <a:off x="952560" y="4680"/>
            <a:ext cx="151920" cy="907560"/>
          </a:xfrm>
          <a:custGeom>
            <a:avLst/>
            <a:gdLst/>
            <a:ahLst/>
            <a:cxnLst/>
            <a:rect l="l" t="t" r="r" b="b"/>
            <a:pathLst>
              <a:path w="96" h="572">
                <a:moveTo>
                  <a:pt x="15" y="572"/>
                </a:moveTo>
                <a:lnTo>
                  <a:pt x="0" y="572"/>
                </a:lnTo>
                <a:lnTo>
                  <a:pt x="0" y="189"/>
                </a:lnTo>
                <a:lnTo>
                  <a:pt x="81" y="0"/>
                </a:lnTo>
                <a:lnTo>
                  <a:pt x="96" y="6"/>
                </a:lnTo>
                <a:lnTo>
                  <a:pt x="15" y="192"/>
                </a:lnTo>
                <a:lnTo>
                  <a:pt x="15" y="57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53"/>
          <p:cNvSpPr/>
          <p:nvPr/>
        </p:nvSpPr>
        <p:spPr>
          <a:xfrm>
            <a:off x="86688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2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54"/>
          <p:cNvSpPr/>
          <p:nvPr/>
        </p:nvSpPr>
        <p:spPr>
          <a:xfrm>
            <a:off x="890640" y="15541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55"/>
          <p:cNvSpPr/>
          <p:nvPr/>
        </p:nvSpPr>
        <p:spPr>
          <a:xfrm>
            <a:off x="738360" y="5622840"/>
            <a:ext cx="337680" cy="1215720"/>
          </a:xfrm>
          <a:custGeom>
            <a:avLst/>
            <a:gdLst/>
            <a:ahLst/>
            <a:cxnLst/>
            <a:rect l="l" t="t" r="r" b="b"/>
            <a:pathLst>
              <a:path w="213" h="766">
                <a:moveTo>
                  <a:pt x="213" y="766"/>
                </a:moveTo>
                <a:lnTo>
                  <a:pt x="195" y="766"/>
                </a:lnTo>
                <a:lnTo>
                  <a:pt x="195" y="464"/>
                </a:lnTo>
                <a:lnTo>
                  <a:pt x="0" y="6"/>
                </a:lnTo>
                <a:lnTo>
                  <a:pt x="12" y="0"/>
                </a:lnTo>
                <a:lnTo>
                  <a:pt x="213" y="461"/>
                </a:lnTo>
                <a:lnTo>
                  <a:pt x="213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56"/>
          <p:cNvSpPr/>
          <p:nvPr/>
        </p:nvSpPr>
        <p:spPr>
          <a:xfrm>
            <a:off x="647640" y="5479920"/>
            <a:ext cx="156960" cy="156960"/>
          </a:xfrm>
          <a:custGeom>
            <a:avLst/>
            <a:gdLst/>
            <a:ahLst/>
            <a:cxn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6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6" y="0"/>
                  <a:pt x="33" y="8"/>
                  <a:pt x="33" y="17"/>
                </a:cubicBezTo>
                <a:cubicBezTo>
                  <a:pt x="33" y="26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29"/>
                  <a:pt x="17" y="29"/>
                </a:cubicBezTo>
                <a:cubicBezTo>
                  <a:pt x="23" y="29"/>
                  <a:pt x="29" y="24"/>
                  <a:pt x="29" y="17"/>
                </a:cubicBezTo>
                <a:cubicBezTo>
                  <a:pt x="29" y="10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57"/>
          <p:cNvSpPr/>
          <p:nvPr/>
        </p:nvSpPr>
        <p:spPr>
          <a:xfrm>
            <a:off x="6660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2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8"/>
          <p:cNvSpPr/>
          <p:nvPr/>
        </p:nvSpPr>
        <p:spPr>
          <a:xfrm>
            <a:off x="0" y="3897360"/>
            <a:ext cx="132840" cy="266400"/>
          </a:xfrm>
          <a:custGeom>
            <a:avLst/>
            <a:gdLst/>
            <a:ahLst/>
            <a:cxnLst/>
            <a:rect l="l" t="t" r="r" b="b"/>
            <a:pathLst>
              <a:path w="84" h="168">
                <a:moveTo>
                  <a:pt x="69" y="168"/>
                </a:moveTo>
                <a:lnTo>
                  <a:pt x="0" y="6"/>
                </a:lnTo>
                <a:lnTo>
                  <a:pt x="12" y="0"/>
                </a:lnTo>
                <a:lnTo>
                  <a:pt x="84" y="162"/>
                </a:lnTo>
                <a:lnTo>
                  <a:pt x="69" y="16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59"/>
          <p:cNvSpPr/>
          <p:nvPr/>
        </p:nvSpPr>
        <p:spPr>
          <a:xfrm>
            <a:off x="66600" y="414972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60"/>
          <p:cNvSpPr/>
          <p:nvPr/>
        </p:nvSpPr>
        <p:spPr>
          <a:xfrm>
            <a:off x="0" y="1644480"/>
            <a:ext cx="132840" cy="269640"/>
          </a:xfrm>
          <a:custGeom>
            <a:avLst/>
            <a:gdLst/>
            <a:ahLst/>
            <a:cxnLst/>
            <a:rect l="l" t="t" r="r" b="b"/>
            <a:pathLst>
              <a:path w="84" h="170">
                <a:moveTo>
                  <a:pt x="12" y="170"/>
                </a:moveTo>
                <a:lnTo>
                  <a:pt x="0" y="164"/>
                </a:lnTo>
                <a:lnTo>
                  <a:pt x="69" y="0"/>
                </a:lnTo>
                <a:lnTo>
                  <a:pt x="84" y="6"/>
                </a:lnTo>
                <a:lnTo>
                  <a:pt x="12" y="17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61"/>
          <p:cNvSpPr/>
          <p:nvPr/>
        </p:nvSpPr>
        <p:spPr>
          <a:xfrm>
            <a:off x="66600" y="14684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62"/>
          <p:cNvSpPr/>
          <p:nvPr/>
        </p:nvSpPr>
        <p:spPr>
          <a:xfrm>
            <a:off x="695160" y="4680"/>
            <a:ext cx="309240" cy="1558440"/>
          </a:xfrm>
          <a:custGeom>
            <a:avLst/>
            <a:gdLst/>
            <a:ahLst/>
            <a:cxnLst/>
            <a:rect l="l" t="t" r="r" b="b"/>
            <a:pathLst>
              <a:path w="195" h="982">
                <a:moveTo>
                  <a:pt x="195" y="982"/>
                </a:moveTo>
                <a:lnTo>
                  <a:pt x="177" y="982"/>
                </a:lnTo>
                <a:lnTo>
                  <a:pt x="177" y="805"/>
                </a:lnTo>
                <a:lnTo>
                  <a:pt x="0" y="629"/>
                </a:lnTo>
                <a:lnTo>
                  <a:pt x="0" y="0"/>
                </a:lnTo>
                <a:lnTo>
                  <a:pt x="18" y="0"/>
                </a:lnTo>
                <a:lnTo>
                  <a:pt x="18" y="623"/>
                </a:lnTo>
                <a:lnTo>
                  <a:pt x="195" y="796"/>
                </a:lnTo>
                <a:lnTo>
                  <a:pt x="195" y="98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63"/>
          <p:cNvSpPr/>
          <p:nvPr/>
        </p:nvSpPr>
        <p:spPr>
          <a:xfrm>
            <a:off x="57240" y="48816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64"/>
          <p:cNvSpPr/>
          <p:nvPr/>
        </p:nvSpPr>
        <p:spPr>
          <a:xfrm>
            <a:off x="138240" y="5060880"/>
            <a:ext cx="304560" cy="1777680"/>
          </a:xfrm>
          <a:custGeom>
            <a:avLst/>
            <a:gdLst/>
            <a:ahLst/>
            <a:cxnLst/>
            <a:rect l="l" t="t" r="r" b="b"/>
            <a:pathLst>
              <a:path w="192" h="1120">
                <a:moveTo>
                  <a:pt x="192" y="1120"/>
                </a:moveTo>
                <a:lnTo>
                  <a:pt x="177" y="1120"/>
                </a:lnTo>
                <a:lnTo>
                  <a:pt x="177" y="360"/>
                </a:lnTo>
                <a:lnTo>
                  <a:pt x="0" y="183"/>
                </a:lnTo>
                <a:lnTo>
                  <a:pt x="0" y="0"/>
                </a:lnTo>
                <a:lnTo>
                  <a:pt x="15" y="0"/>
                </a:lnTo>
                <a:lnTo>
                  <a:pt x="15" y="177"/>
                </a:lnTo>
                <a:lnTo>
                  <a:pt x="192" y="354"/>
                </a:lnTo>
                <a:lnTo>
                  <a:pt x="192" y="112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65"/>
          <p:cNvSpPr/>
          <p:nvPr/>
        </p:nvSpPr>
        <p:spPr>
          <a:xfrm>
            <a:off x="561960" y="643104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66"/>
          <p:cNvSpPr/>
          <p:nvPr/>
        </p:nvSpPr>
        <p:spPr>
          <a:xfrm>
            <a:off x="642960" y="6610320"/>
            <a:ext cx="23400" cy="24264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67"/>
          <p:cNvSpPr/>
          <p:nvPr/>
        </p:nvSpPr>
        <p:spPr>
          <a:xfrm>
            <a:off x="76320" y="643104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68"/>
          <p:cNvSpPr/>
          <p:nvPr/>
        </p:nvSpPr>
        <p:spPr>
          <a:xfrm>
            <a:off x="0" y="5978520"/>
            <a:ext cx="190080" cy="461520"/>
          </a:xfrm>
          <a:custGeom>
            <a:avLst/>
            <a:gdLst/>
            <a:ahLst/>
            <a:cxnLst/>
            <a:rect l="l" t="t" r="r" b="b"/>
            <a:pathLst>
              <a:path w="120" h="291">
                <a:moveTo>
                  <a:pt x="120" y="291"/>
                </a:moveTo>
                <a:lnTo>
                  <a:pt x="105" y="291"/>
                </a:lnTo>
                <a:lnTo>
                  <a:pt x="105" y="114"/>
                </a:lnTo>
                <a:lnTo>
                  <a:pt x="0" y="9"/>
                </a:lnTo>
                <a:lnTo>
                  <a:pt x="12" y="0"/>
                </a:lnTo>
                <a:lnTo>
                  <a:pt x="120" y="108"/>
                </a:lnTo>
                <a:lnTo>
                  <a:pt x="120" y="29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9"/>
          <p:cNvSpPr/>
          <p:nvPr/>
        </p:nvSpPr>
        <p:spPr>
          <a:xfrm>
            <a:off x="1014480" y="1801800"/>
            <a:ext cx="213840" cy="755280"/>
          </a:xfrm>
          <a:custGeom>
            <a:avLst/>
            <a:gdLst/>
            <a:ahLst/>
            <a:cxnLst/>
            <a:rect l="l" t="t" r="r" b="b"/>
            <a:pathLst>
              <a:path w="135" h="476">
                <a:moveTo>
                  <a:pt x="12" y="476"/>
                </a:moveTo>
                <a:lnTo>
                  <a:pt x="0" y="476"/>
                </a:lnTo>
                <a:lnTo>
                  <a:pt x="0" y="128"/>
                </a:lnTo>
                <a:lnTo>
                  <a:pt x="126" y="0"/>
                </a:lnTo>
                <a:lnTo>
                  <a:pt x="135" y="9"/>
                </a:lnTo>
                <a:lnTo>
                  <a:pt x="12" y="131"/>
                </a:lnTo>
                <a:lnTo>
                  <a:pt x="12" y="47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70"/>
          <p:cNvSpPr/>
          <p:nvPr/>
        </p:nvSpPr>
        <p:spPr>
          <a:xfrm>
            <a:off x="938160" y="2548080"/>
            <a:ext cx="166320" cy="159840"/>
          </a:xfrm>
          <a:custGeom>
            <a:avLst/>
            <a:gdLst/>
            <a:ahLst/>
            <a:cxnLst/>
            <a:rect l="l" t="t" r="r" b="b"/>
            <a:pathLst>
              <a:path w="35" h="34">
                <a:moveTo>
                  <a:pt x="18" y="34"/>
                </a:moveTo>
                <a:cubicBezTo>
                  <a:pt x="8" y="34"/>
                  <a:pt x="0" y="26"/>
                  <a:pt x="0" y="17"/>
                </a:cubicBezTo>
                <a:cubicBezTo>
                  <a:pt x="0" y="7"/>
                  <a:pt x="8" y="0"/>
                  <a:pt x="18" y="0"/>
                </a:cubicBezTo>
                <a:cubicBezTo>
                  <a:pt x="27" y="0"/>
                  <a:pt x="35" y="7"/>
                  <a:pt x="35" y="17"/>
                </a:cubicBezTo>
                <a:cubicBezTo>
                  <a:pt x="35" y="26"/>
                  <a:pt x="27" y="34"/>
                  <a:pt x="18" y="34"/>
                </a:cubicBezTo>
                <a:close/>
                <a:moveTo>
                  <a:pt x="18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30"/>
                  <a:pt x="18" y="30"/>
                </a:cubicBezTo>
                <a:cubicBezTo>
                  <a:pt x="25" y="30"/>
                  <a:pt x="31" y="24"/>
                  <a:pt x="31" y="17"/>
                </a:cubicBezTo>
                <a:cubicBezTo>
                  <a:pt x="31" y="10"/>
                  <a:pt x="25" y="4"/>
                  <a:pt x="18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71"/>
          <p:cNvSpPr/>
          <p:nvPr/>
        </p:nvSpPr>
        <p:spPr>
          <a:xfrm>
            <a:off x="595440" y="4680"/>
            <a:ext cx="637920" cy="4025520"/>
          </a:xfrm>
          <a:custGeom>
            <a:avLst/>
            <a:gdLst/>
            <a:ahLst/>
            <a:cxnLst/>
            <a:rect l="l" t="t" r="r" b="b"/>
            <a:pathLst>
              <a:path w="402" h="2536">
                <a:moveTo>
                  <a:pt x="402" y="2536"/>
                </a:moveTo>
                <a:lnTo>
                  <a:pt x="387" y="2536"/>
                </a:lnTo>
                <a:lnTo>
                  <a:pt x="387" y="2311"/>
                </a:lnTo>
                <a:lnTo>
                  <a:pt x="0" y="1925"/>
                </a:lnTo>
                <a:lnTo>
                  <a:pt x="0" y="0"/>
                </a:lnTo>
                <a:lnTo>
                  <a:pt x="15" y="0"/>
                </a:lnTo>
                <a:lnTo>
                  <a:pt x="15" y="1916"/>
                </a:lnTo>
                <a:lnTo>
                  <a:pt x="402" y="2302"/>
                </a:lnTo>
                <a:lnTo>
                  <a:pt x="402" y="253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72"/>
          <p:cNvSpPr/>
          <p:nvPr/>
        </p:nvSpPr>
        <p:spPr>
          <a:xfrm>
            <a:off x="1224000" y="1382760"/>
            <a:ext cx="142560" cy="475920"/>
          </a:xfrm>
          <a:custGeom>
            <a:avLst/>
            <a:gdLst/>
            <a:ahLst/>
            <a:cxn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73"/>
          <p:cNvSpPr/>
          <p:nvPr/>
        </p:nvSpPr>
        <p:spPr>
          <a:xfrm>
            <a:off x="1300320" y="1849320"/>
            <a:ext cx="109080" cy="107640"/>
          </a:xfrm>
          <a:custGeom>
            <a:avLst/>
            <a:gdLst/>
            <a:ahLst/>
            <a:cxnLst/>
            <a:rect l="l" t="t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74"/>
          <p:cNvSpPr/>
          <p:nvPr/>
        </p:nvSpPr>
        <p:spPr>
          <a:xfrm>
            <a:off x="281160" y="3417840"/>
            <a:ext cx="142560" cy="474480"/>
          </a:xfrm>
          <a:custGeom>
            <a:avLst/>
            <a:gdLst/>
            <a:ahLst/>
            <a:cxnLst/>
            <a:rect l="l" t="t" r="r" b="b"/>
            <a:pathLst>
              <a:path w="90" h="299">
                <a:moveTo>
                  <a:pt x="12" y="299"/>
                </a:moveTo>
                <a:lnTo>
                  <a:pt x="0" y="299"/>
                </a:lnTo>
                <a:lnTo>
                  <a:pt x="0" y="80"/>
                </a:lnTo>
                <a:lnTo>
                  <a:pt x="81" y="0"/>
                </a:lnTo>
                <a:lnTo>
                  <a:pt x="90" y="8"/>
                </a:lnTo>
                <a:lnTo>
                  <a:pt x="12" y="83"/>
                </a:lnTo>
                <a:lnTo>
                  <a:pt x="12" y="299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75"/>
          <p:cNvSpPr/>
          <p:nvPr/>
        </p:nvSpPr>
        <p:spPr>
          <a:xfrm>
            <a:off x="237960" y="3882960"/>
            <a:ext cx="109080" cy="109080"/>
          </a:xfrm>
          <a:custGeom>
            <a:avLst/>
            <a:gdLst/>
            <a:ahLst/>
            <a:cxnLst/>
            <a:rect l="l" t="t" r="r" b="b"/>
            <a:pathLst>
              <a:path w="23" h="23">
                <a:moveTo>
                  <a:pt x="11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2"/>
                </a:cubicBezTo>
                <a:cubicBezTo>
                  <a:pt x="23" y="18"/>
                  <a:pt x="17" y="23"/>
                  <a:pt x="11" y="23"/>
                </a:cubicBezTo>
                <a:close/>
                <a:moveTo>
                  <a:pt x="11" y="4"/>
                </a:moveTo>
                <a:cubicBezTo>
                  <a:pt x="7" y="4"/>
                  <a:pt x="4" y="8"/>
                  <a:pt x="4" y="12"/>
                </a:cubicBezTo>
                <a:cubicBezTo>
                  <a:pt x="4" y="16"/>
                  <a:pt x="7" y="19"/>
                  <a:pt x="11" y="19"/>
                </a:cubicBezTo>
                <a:cubicBezTo>
                  <a:pt x="15" y="19"/>
                  <a:pt x="19" y="16"/>
                  <a:pt x="19" y="12"/>
                </a:cubicBezTo>
                <a:cubicBezTo>
                  <a:pt x="19" y="8"/>
                  <a:pt x="15" y="4"/>
                  <a:pt x="11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76"/>
          <p:cNvSpPr/>
          <p:nvPr/>
        </p:nvSpPr>
        <p:spPr>
          <a:xfrm>
            <a:off x="4680" y="2166840"/>
            <a:ext cx="114120" cy="452160"/>
          </a:xfrm>
          <a:custGeom>
            <a:avLst/>
            <a:gdLst/>
            <a:ahLst/>
            <a:cxnLst/>
            <a:rect l="l" t="t" r="r" b="b"/>
            <a:pathLst>
              <a:path w="72" h="285">
                <a:moveTo>
                  <a:pt x="6" y="285"/>
                </a:moveTo>
                <a:lnTo>
                  <a:pt x="0" y="276"/>
                </a:lnTo>
                <a:lnTo>
                  <a:pt x="60" y="216"/>
                </a:lnTo>
                <a:lnTo>
                  <a:pt x="60" y="0"/>
                </a:lnTo>
                <a:lnTo>
                  <a:pt x="72" y="0"/>
                </a:lnTo>
                <a:lnTo>
                  <a:pt x="72" y="222"/>
                </a:lnTo>
                <a:lnTo>
                  <a:pt x="6" y="28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77"/>
          <p:cNvSpPr/>
          <p:nvPr/>
        </p:nvSpPr>
        <p:spPr>
          <a:xfrm>
            <a:off x="52560" y="2066760"/>
            <a:ext cx="109080" cy="109080"/>
          </a:xfrm>
          <a:custGeom>
            <a:avLst/>
            <a:gdLst/>
            <a:ahLst/>
            <a:cxnLst/>
            <a:rect l="l" t="t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78"/>
          <p:cNvSpPr/>
          <p:nvPr/>
        </p:nvSpPr>
        <p:spPr>
          <a:xfrm>
            <a:off x="122868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79"/>
          <p:cNvSpPr/>
          <p:nvPr/>
        </p:nvSpPr>
        <p:spPr>
          <a:xfrm>
            <a:off x="1319040" y="5041800"/>
            <a:ext cx="371160" cy="1801440"/>
          </a:xfrm>
          <a:custGeom>
            <a:avLst/>
            <a:gdLst/>
            <a:ahLst/>
            <a:cxnLst/>
            <a:rect l="l" t="t" r="r" b="b"/>
            <a:pathLst>
              <a:path w="234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9" y="0"/>
                </a:lnTo>
                <a:lnTo>
                  <a:pt x="234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80"/>
          <p:cNvSpPr/>
          <p:nvPr/>
        </p:nvSpPr>
        <p:spPr>
          <a:xfrm>
            <a:off x="1147680" y="4481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81"/>
          <p:cNvSpPr/>
          <p:nvPr/>
        </p:nvSpPr>
        <p:spPr>
          <a:xfrm>
            <a:off x="819000" y="3983040"/>
            <a:ext cx="347400" cy="2860200"/>
          </a:xfrm>
          <a:custGeom>
            <a:avLst/>
            <a:gdLst/>
            <a:ahLst/>
            <a:cxnLst/>
            <a:rect l="l" t="t" r="r" b="b"/>
            <a:pathLst>
              <a:path w="219" h="1802">
                <a:moveTo>
                  <a:pt x="219" y="1802"/>
                </a:moveTo>
                <a:lnTo>
                  <a:pt x="201" y="1802"/>
                </a:lnTo>
                <a:lnTo>
                  <a:pt x="201" y="1185"/>
                </a:lnTo>
                <a:lnTo>
                  <a:pt x="0" y="3"/>
                </a:lnTo>
                <a:lnTo>
                  <a:pt x="15" y="0"/>
                </a:lnTo>
                <a:lnTo>
                  <a:pt x="219" y="1185"/>
                </a:lnTo>
                <a:lnTo>
                  <a:pt x="219" y="180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82"/>
          <p:cNvSpPr/>
          <p:nvPr/>
        </p:nvSpPr>
        <p:spPr>
          <a:xfrm>
            <a:off x="728640" y="380700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83"/>
          <p:cNvSpPr/>
          <p:nvPr/>
        </p:nvSpPr>
        <p:spPr>
          <a:xfrm>
            <a:off x="1623960" y="4867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84"/>
          <p:cNvSpPr/>
          <p:nvPr/>
        </p:nvSpPr>
        <p:spPr>
          <a:xfrm>
            <a:off x="1405080" y="5423040"/>
            <a:ext cx="371160" cy="1425240"/>
          </a:xfrm>
          <a:custGeom>
            <a:avLst/>
            <a:gdLst/>
            <a:ahLst/>
            <a:cxnLst/>
            <a:rect l="l" t="t" r="r" b="b"/>
            <a:pathLst>
              <a:path w="234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0" y="512"/>
                </a:lnTo>
                <a:lnTo>
                  <a:pt x="222" y="0"/>
                </a:lnTo>
                <a:lnTo>
                  <a:pt x="234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85"/>
          <p:cNvSpPr/>
          <p:nvPr/>
        </p:nvSpPr>
        <p:spPr>
          <a:xfrm>
            <a:off x="1666800" y="594504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86"/>
          <p:cNvSpPr/>
          <p:nvPr/>
        </p:nvSpPr>
        <p:spPr>
          <a:xfrm>
            <a:off x="1709640" y="5246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87"/>
          <p:cNvSpPr/>
          <p:nvPr/>
        </p:nvSpPr>
        <p:spPr>
          <a:xfrm>
            <a:off x="1709640" y="57643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88"/>
          <p:cNvSpPr/>
          <p:nvPr/>
        </p:nvSpPr>
        <p:spPr>
          <a:xfrm>
            <a:off x="1766880" y="6330960"/>
            <a:ext cx="418680" cy="526680"/>
          </a:xfrm>
          <a:custGeom>
            <a:avLst/>
            <a:gdLst/>
            <a:ahLst/>
            <a:cxnLst/>
            <a:rect l="l" t="t" r="r" b="b"/>
            <a:pathLst>
              <a:path w="264" h="332">
                <a:moveTo>
                  <a:pt x="12" y="332"/>
                </a:moveTo>
                <a:lnTo>
                  <a:pt x="0" y="326"/>
                </a:lnTo>
                <a:lnTo>
                  <a:pt x="45" y="206"/>
                </a:lnTo>
                <a:lnTo>
                  <a:pt x="255" y="0"/>
                </a:lnTo>
                <a:lnTo>
                  <a:pt x="264" y="12"/>
                </a:lnTo>
                <a:lnTo>
                  <a:pt x="60" y="215"/>
                </a:lnTo>
                <a:lnTo>
                  <a:pt x="12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89"/>
          <p:cNvSpPr/>
          <p:nvPr/>
        </p:nvSpPr>
        <p:spPr>
          <a:xfrm>
            <a:off x="2147760" y="6221520"/>
            <a:ext cx="156960" cy="147240"/>
          </a:xfrm>
          <a:custGeom>
            <a:avLst/>
            <a:gdLst/>
            <a:ahLst/>
            <a:cxn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90"/>
          <p:cNvSpPr/>
          <p:nvPr/>
        </p:nvSpPr>
        <p:spPr>
          <a:xfrm>
            <a:off x="504720" y="9360"/>
            <a:ext cx="232920" cy="5103360"/>
          </a:xfrm>
          <a:custGeom>
            <a:avLst/>
            <a:gdLst/>
            <a:ahLst/>
            <a:cxnLst/>
            <a:rect l="l" t="t" r="r" b="b"/>
            <a:pathLst>
              <a:path w="147" h="3215">
                <a:moveTo>
                  <a:pt x="132" y="3215"/>
                </a:moveTo>
                <a:lnTo>
                  <a:pt x="129" y="2754"/>
                </a:lnTo>
                <a:lnTo>
                  <a:pt x="0" y="1901"/>
                </a:lnTo>
                <a:lnTo>
                  <a:pt x="0" y="0"/>
                </a:lnTo>
                <a:lnTo>
                  <a:pt x="15" y="0"/>
                </a:lnTo>
                <a:lnTo>
                  <a:pt x="15" y="1898"/>
                </a:lnTo>
                <a:lnTo>
                  <a:pt x="144" y="2754"/>
                </a:lnTo>
                <a:lnTo>
                  <a:pt x="147" y="3215"/>
                </a:lnTo>
                <a:lnTo>
                  <a:pt x="132" y="321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91"/>
          <p:cNvSpPr/>
          <p:nvPr/>
        </p:nvSpPr>
        <p:spPr>
          <a:xfrm>
            <a:off x="633240" y="5103720"/>
            <a:ext cx="185400" cy="185400"/>
          </a:xfrm>
          <a:custGeom>
            <a:avLst/>
            <a:gdLst/>
            <a:ahLst/>
            <a:cxnLst/>
            <a:rect l="l" t="t" r="r" b="b"/>
            <a:pathLst>
              <a:path w="39" h="39">
                <a:moveTo>
                  <a:pt x="20" y="39"/>
                </a:moveTo>
                <a:cubicBezTo>
                  <a:pt x="9" y="39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cubicBezTo>
                  <a:pt x="30" y="0"/>
                  <a:pt x="39" y="9"/>
                  <a:pt x="39" y="19"/>
                </a:cubicBezTo>
                <a:cubicBezTo>
                  <a:pt x="39" y="30"/>
                  <a:pt x="30" y="39"/>
                  <a:pt x="20" y="39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19"/>
                </a:cubicBezTo>
                <a:cubicBezTo>
                  <a:pt x="4" y="28"/>
                  <a:pt x="11" y="35"/>
                  <a:pt x="20" y="35"/>
                </a:cubicBezTo>
                <a:cubicBezTo>
                  <a:pt x="28" y="35"/>
                  <a:pt x="35" y="28"/>
                  <a:pt x="35" y="19"/>
                </a:cubicBezTo>
                <a:cubicBezTo>
                  <a:pt x="35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92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4" name="PlaceHolder 93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7/24/18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PlaceHolder 94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" name="PlaceHolder 95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D61AD81-D6CA-4AD9-A318-4F9AECD60E9D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PlaceHolder 9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11448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2"/>
          <p:cNvSpPr/>
          <p:nvPr/>
        </p:nvSpPr>
        <p:spPr>
          <a:xfrm>
            <a:off x="33480" y="217656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28440" y="4021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200160" y="4680"/>
            <a:ext cx="369360" cy="1810800"/>
          </a:xfrm>
          <a:custGeom>
            <a:avLst/>
            <a:gdLst/>
            <a:ahLst/>
            <a:cxn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5"/>
          <p:cNvSpPr/>
          <p:nvPr/>
        </p:nvSpPr>
        <p:spPr>
          <a:xfrm>
            <a:off x="503280" y="18018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6"/>
          <p:cNvSpPr/>
          <p:nvPr/>
        </p:nvSpPr>
        <p:spPr>
          <a:xfrm>
            <a:off x="285840" y="4680"/>
            <a:ext cx="369360" cy="1429920"/>
          </a:xfrm>
          <a:custGeom>
            <a:avLst/>
            <a:gdLst/>
            <a:ahLst/>
            <a:cxn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7"/>
          <p:cNvSpPr/>
          <p:nvPr/>
        </p:nvSpPr>
        <p:spPr>
          <a:xfrm>
            <a:off x="546120" y="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8"/>
          <p:cNvSpPr/>
          <p:nvPr/>
        </p:nvSpPr>
        <p:spPr>
          <a:xfrm>
            <a:off x="588960" y="14209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9"/>
          <p:cNvSpPr/>
          <p:nvPr/>
        </p:nvSpPr>
        <p:spPr>
          <a:xfrm>
            <a:off x="58896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10"/>
          <p:cNvSpPr/>
          <p:nvPr/>
        </p:nvSpPr>
        <p:spPr>
          <a:xfrm>
            <a:off x="641520" y="0"/>
            <a:ext cx="421920" cy="526680"/>
          </a:xfrm>
          <a:custGeom>
            <a:avLst/>
            <a:gdLst/>
            <a:ahLst/>
            <a:cxn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11"/>
          <p:cNvSpPr/>
          <p:nvPr/>
        </p:nvSpPr>
        <p:spPr>
          <a:xfrm>
            <a:off x="1020600" y="488880"/>
            <a:ext cx="161640" cy="147240"/>
          </a:xfrm>
          <a:custGeom>
            <a:avLst/>
            <a:gdLst/>
            <a:ahLst/>
            <a:cxn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3"/>
          <p:cNvSpPr/>
          <p:nvPr/>
        </p:nvSpPr>
        <p:spPr>
          <a:xfrm>
            <a:off x="9360" y="1801800"/>
            <a:ext cx="123480" cy="126720"/>
          </a:xfrm>
          <a:custGeom>
            <a:avLst/>
            <a:gdLst/>
            <a:ahLst/>
            <a:cxn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14"/>
          <p:cNvSpPr/>
          <p:nvPr/>
        </p:nvSpPr>
        <p:spPr>
          <a:xfrm>
            <a:off x="-9360" y="3549600"/>
            <a:ext cx="147240" cy="480600"/>
          </a:xfrm>
          <a:custGeom>
            <a:avLst/>
            <a:gdLst/>
            <a:ahLst/>
            <a:cxn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5"/>
          <p:cNvSpPr/>
          <p:nvPr/>
        </p:nvSpPr>
        <p:spPr>
          <a:xfrm>
            <a:off x="128520" y="1382760"/>
            <a:ext cx="142560" cy="475920"/>
          </a:xfrm>
          <a:custGeom>
            <a:avLst/>
            <a:gdLst/>
            <a:ahLst/>
            <a:cxn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16"/>
          <p:cNvSpPr/>
          <p:nvPr/>
        </p:nvSpPr>
        <p:spPr>
          <a:xfrm>
            <a:off x="204840" y="1849320"/>
            <a:ext cx="114120" cy="107640"/>
          </a:xfrm>
          <a:custGeom>
            <a:avLst/>
            <a:gdLst/>
            <a:ahLst/>
            <a:cxn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17"/>
          <p:cNvSpPr/>
          <p:nvPr/>
        </p:nvSpPr>
        <p:spPr>
          <a:xfrm>
            <a:off x="13320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18"/>
          <p:cNvSpPr/>
          <p:nvPr/>
        </p:nvSpPr>
        <p:spPr>
          <a:xfrm>
            <a:off x="223920" y="5041800"/>
            <a:ext cx="369360" cy="1801440"/>
          </a:xfrm>
          <a:custGeom>
            <a:avLst/>
            <a:gdLst/>
            <a:ahLst/>
            <a:cxn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19"/>
          <p:cNvSpPr/>
          <p:nvPr/>
        </p:nvSpPr>
        <p:spPr>
          <a:xfrm>
            <a:off x="52560" y="4481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20"/>
          <p:cNvSpPr/>
          <p:nvPr/>
        </p:nvSpPr>
        <p:spPr>
          <a:xfrm>
            <a:off x="-14400" y="5627520"/>
            <a:ext cx="85320" cy="1215720"/>
          </a:xfrm>
          <a:custGeom>
            <a:avLst/>
            <a:gdLst/>
            <a:ahLst/>
            <a:cxn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1"/>
          <p:cNvSpPr/>
          <p:nvPr/>
        </p:nvSpPr>
        <p:spPr>
          <a:xfrm>
            <a:off x="527040" y="4867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2"/>
          <p:cNvSpPr/>
          <p:nvPr/>
        </p:nvSpPr>
        <p:spPr>
          <a:xfrm>
            <a:off x="309600" y="5423040"/>
            <a:ext cx="374400" cy="1425240"/>
          </a:xfrm>
          <a:custGeom>
            <a:avLst/>
            <a:gdLst/>
            <a:ahLst/>
            <a:cxn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3"/>
          <p:cNvSpPr/>
          <p:nvPr/>
        </p:nvSpPr>
        <p:spPr>
          <a:xfrm>
            <a:off x="569880" y="594504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24"/>
          <p:cNvSpPr/>
          <p:nvPr/>
        </p:nvSpPr>
        <p:spPr>
          <a:xfrm>
            <a:off x="612720" y="5246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25"/>
          <p:cNvSpPr/>
          <p:nvPr/>
        </p:nvSpPr>
        <p:spPr>
          <a:xfrm>
            <a:off x="612720" y="57643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6"/>
          <p:cNvSpPr/>
          <p:nvPr/>
        </p:nvSpPr>
        <p:spPr>
          <a:xfrm>
            <a:off x="669960" y="6330960"/>
            <a:ext cx="417240" cy="517320"/>
          </a:xfrm>
          <a:custGeom>
            <a:avLst/>
            <a:gdLst/>
            <a:ahLst/>
            <a:cxn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7"/>
          <p:cNvSpPr/>
          <p:nvPr/>
        </p:nvSpPr>
        <p:spPr>
          <a:xfrm>
            <a:off x="1049400" y="6221520"/>
            <a:ext cx="156960" cy="147240"/>
          </a:xfrm>
          <a:custGeom>
            <a:avLst/>
            <a:gdLst/>
            <a:ahLst/>
            <a:cxn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28"/>
          <p:cNvSpPr/>
          <p:nvPr/>
        </p:nvSpPr>
        <p:spPr>
          <a:xfrm>
            <a:off x="11484000" y="0"/>
            <a:ext cx="417240" cy="512280"/>
          </a:xfrm>
          <a:custGeom>
            <a:avLst/>
            <a:gdLst/>
            <a:ahLst/>
            <a:cxn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29"/>
          <p:cNvSpPr/>
          <p:nvPr/>
        </p:nvSpPr>
        <p:spPr>
          <a:xfrm>
            <a:off x="11364840" y="474840"/>
            <a:ext cx="156960" cy="151920"/>
          </a:xfrm>
          <a:custGeom>
            <a:avLst/>
            <a:gdLst/>
            <a:ahLst/>
            <a:cxn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30"/>
          <p:cNvSpPr/>
          <p:nvPr/>
        </p:nvSpPr>
        <p:spPr>
          <a:xfrm>
            <a:off x="11631600" y="1539720"/>
            <a:ext cx="18864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31"/>
          <p:cNvSpPr/>
          <p:nvPr/>
        </p:nvSpPr>
        <p:spPr>
          <a:xfrm>
            <a:off x="11531520" y="5694480"/>
            <a:ext cx="298080" cy="1153800"/>
          </a:xfrm>
          <a:custGeom>
            <a:avLst/>
            <a:gdLst/>
            <a:ahLst/>
            <a:cxn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32"/>
          <p:cNvSpPr/>
          <p:nvPr/>
        </p:nvSpPr>
        <p:spPr>
          <a:xfrm>
            <a:off x="11773080" y="5551560"/>
            <a:ext cx="156960" cy="155160"/>
          </a:xfrm>
          <a:custGeom>
            <a:avLst/>
            <a:gdLst/>
            <a:ahLst/>
            <a:cxn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33"/>
          <p:cNvSpPr/>
          <p:nvPr/>
        </p:nvSpPr>
        <p:spPr>
          <a:xfrm>
            <a:off x="11711160" y="4680"/>
            <a:ext cx="304560" cy="1544400"/>
          </a:xfrm>
          <a:custGeom>
            <a:avLst/>
            <a:gdLst/>
            <a:ahLst/>
            <a:cxn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34"/>
          <p:cNvSpPr/>
          <p:nvPr/>
        </p:nvSpPr>
        <p:spPr>
          <a:xfrm>
            <a:off x="11636280" y="4867200"/>
            <a:ext cx="18864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5"/>
          <p:cNvSpPr/>
          <p:nvPr/>
        </p:nvSpPr>
        <p:spPr>
          <a:xfrm>
            <a:off x="11441160" y="5046840"/>
            <a:ext cx="307440" cy="1801440"/>
          </a:xfrm>
          <a:custGeom>
            <a:avLst/>
            <a:gdLst/>
            <a:ahLst/>
            <a:cxn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36"/>
          <p:cNvSpPr/>
          <p:nvPr/>
        </p:nvSpPr>
        <p:spPr>
          <a:xfrm>
            <a:off x="11849040" y="641664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37"/>
          <p:cNvSpPr/>
          <p:nvPr/>
        </p:nvSpPr>
        <p:spPr>
          <a:xfrm>
            <a:off x="11939760" y="6595920"/>
            <a:ext cx="23400" cy="252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PlaceHolder 38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1" name="PlaceHolder 39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Sixth Outline Level</a:t>
            </a: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Seventh Outline LevelEdit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level</a:t>
            </a:r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1143000" lvl="2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level</a:t>
            </a:r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1600200" lvl="3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level</a:t>
            </a:r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057400" lvl="4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level</a:t>
            </a:r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2" name="PlaceHolder 40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7/24/18</a:t>
            </a:r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3" name="PlaceHolder 41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4" name="PlaceHolder 42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D419976-2F1D-4BBD-82E3-911AF9F2AA97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es6-features.org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8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Es6 features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1876320" y="3648655"/>
            <a:ext cx="879120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cap="all" spc="-1" dirty="0">
                <a:uFill>
                  <a:solidFill>
                    <a:srgbClr val="FFFFFF"/>
                  </a:solidFill>
                </a:uFill>
                <a:latin typeface="Tw Cen MT"/>
              </a:rPr>
              <a:t>Tudo o que você precisa saber sobre o Es6</a:t>
            </a: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Arrow function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Reduz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muito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 a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verbosidade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do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código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chama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“Arrow Function”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justamente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pela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sintaxe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que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lembra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uma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flecha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Sintaxe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mais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amigável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para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encadeamento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funções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498B3A-0916-45E5-9D2E-DBBCC472F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42" y="704272"/>
            <a:ext cx="7100516" cy="5449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36FF88-09A4-47D9-A3CD-3913A8106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900" y="817415"/>
            <a:ext cx="2498252" cy="13594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Regras da arrow function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Omito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o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palavra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function 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depois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dos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argumentos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i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coloca</a:t>
            </a:r>
            <a:r>
              <a:rPr lang="en-US" sz="2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-se =&gt; {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Caso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a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função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contenha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apenas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um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argumento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não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precisa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colocar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parêntesis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redor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do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argumento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Caso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a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função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contenha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apenas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uma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linha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podemos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omitir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as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chaves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e a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palavra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return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143000" y="268956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ESTá muito legal, mas...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this.problem()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 </a:t>
            </a:r>
            <a:r>
              <a:rPr lang="en-US" sz="24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this </a:t>
            </a: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da função passa a ser léxico e não dinâmico com o uso de Arrow Function. Ou seja...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6BF52-684A-4B10-872E-0E1ABDAD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95" y="2921000"/>
            <a:ext cx="4783490" cy="3740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82EBE-680E-4688-8D9F-382FA7911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136" y="3062267"/>
            <a:ext cx="3436242" cy="14781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Template string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São literais string que permitem expressões embutidas.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São envolvidas por acentos graves.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ECB8D-85E8-4E12-B54A-CBA3F25FF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96" y="510309"/>
            <a:ext cx="7909607" cy="5837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239823-2B50-4D74-A00C-12013905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90" y="628699"/>
            <a:ext cx="2487545" cy="128759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HTML Dinâmico com template string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Podemos usar o que vimos até agora para criar um HTML dinâmico com a ajuda de let + template string + arrow function.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7DC33-2069-4CE8-AA34-8AD277ED6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82" y="363204"/>
            <a:ext cx="5686235" cy="6131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CC6BC-1E56-42ED-B293-8321BFB47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44" y="424875"/>
            <a:ext cx="3557638" cy="12653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Shorthand properties	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Apenas uma forma menos verbosa de codificar objetos e seus atributos.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babel js png">
            <a:extLst>
              <a:ext uri="{FF2B5EF4-FFF2-40B4-BE49-F238E27FC236}">
                <a16:creationId xmlns:a16="http://schemas.microsoft.com/office/drawing/2014/main" id="{23B4DAD6-B6E3-4DC0-AC4E-C5E26F77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3437"/>
            <a:ext cx="11430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5115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2B84C-824F-4AE9-B808-C75114112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76" y="-228344"/>
            <a:ext cx="4442847" cy="7314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C4350-47F6-4A4A-A2F8-6A7A251CE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30" y="-138545"/>
            <a:ext cx="3287989" cy="15430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Default parameters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Como o nome sugere, o ES6 implementou uma forma de setar um valor default para um parâmetro caso ele não seja especificado.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BA39C-409F-4C05-BBF7-01713E59E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27" y="548037"/>
            <a:ext cx="6615545" cy="576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407EF-5F8A-4057-97D2-DA8420FE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20" y="732851"/>
            <a:ext cx="2604938" cy="136380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Novos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métodos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para strings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startsWith();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endsWith();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includes();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repeat();</a:t>
            </a:r>
          </a:p>
          <a:p>
            <a:pPr>
              <a:lnSpc>
                <a:spcPct val="120000"/>
              </a:lnSpc>
            </a:pPr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8CDD7-B61D-4D83-ABD4-5C3157EC8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59" y="1029520"/>
            <a:ext cx="6473282" cy="4665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4AF0E0-321E-48D9-A604-4EC820B56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496" y="1281454"/>
            <a:ext cx="3161994" cy="16195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54B22-E580-4059-AA92-5AB3A56FBED8}"/>
              </a:ext>
            </a:extLst>
          </p:cNvPr>
          <p:cNvSpPr txBox="1">
            <a:spLocks/>
          </p:cNvSpPr>
          <p:nvPr/>
        </p:nvSpPr>
        <p:spPr>
          <a:xfrm>
            <a:off x="1143120" y="2689920"/>
            <a:ext cx="9905760" cy="1478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Arrays</a:t>
            </a:r>
            <a:endParaRPr lang="pt-BR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ARRAY.FROM()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 Array.from() transforma elementos similares a um array(array-like e iterable objects[String, Map, Set..]) em array para que ele receba todos os métodos de um array.</a:t>
            </a:r>
          </a:p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Vale ressaltar que o método from() da classe Array é um método estático.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AC2A3-D428-4666-B62B-E8D1B0A89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45" y="4020300"/>
            <a:ext cx="4010789" cy="2556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A66AA-FEA5-4743-8C2A-311A0BF32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30" y="4243233"/>
            <a:ext cx="2136134" cy="13368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Mais array...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Array.find() retorna o primeiro elemento do array que satisfaça tal condição.</a:t>
            </a:r>
          </a:p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Array.findIndex() retorna o índice do elemento do array que satisfaça tal condição.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45032-7434-4227-83E8-542BD08EE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65" y="210127"/>
            <a:ext cx="7099669" cy="6437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621A01-1702-424E-B162-8FA8AA874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72" y="265544"/>
            <a:ext cx="2983055" cy="17673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Destructuring ASSIGNMENT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Destructuring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Assignment é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uma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expressão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JavaScript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em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que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eu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posso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extrair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dados de arrays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ou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objetos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em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variáveis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distintas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 que É O Es6?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1449360" y="1853640"/>
            <a:ext cx="929088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Comitê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organizador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TC39.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Releases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anuais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2D6E04-16CC-4FB0-B663-FDB4FC32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47" y="0"/>
            <a:ext cx="557150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29A5A-877C-472A-80D1-E23B2473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80" y="120072"/>
            <a:ext cx="3132282" cy="14095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CF7DE2-97FD-4EDA-8FEA-C4EC96EB249C}"/>
              </a:ext>
            </a:extLst>
          </p:cNvPr>
          <p:cNvSpPr txBox="1">
            <a:spLocks/>
          </p:cNvSpPr>
          <p:nvPr/>
        </p:nvSpPr>
        <p:spPr>
          <a:xfrm>
            <a:off x="1143120" y="2689920"/>
            <a:ext cx="9905760" cy="1478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...Spread and ...Rest</a:t>
            </a:r>
            <a:endParaRPr lang="pt-BR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Spread AND REST PARAMS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Spread operator serve para pegar elementos que são iteráveis(Array, String, Map, Set) e desmembrar ele em pequenas partes.</a:t>
            </a:r>
          </a:p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Rest Params nos permite representar um número indefinido de argumentos em um array. É muito útil quando não temos certeza de quantos argumentos receberemos na função.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1143000" y="268956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1508C-FD8A-4C89-8D0A-00169B1B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71" y="0"/>
            <a:ext cx="583441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38C04-CF7A-4F50-A722-3673E4ED4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316" y="36948"/>
            <a:ext cx="2937505" cy="20042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9AC1-D9DE-476B-8480-DDCD6B56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689920"/>
            <a:ext cx="9905760" cy="1478160"/>
          </a:xfrm>
        </p:spPr>
        <p:txBody>
          <a:bodyPr/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Promises</a:t>
            </a:r>
            <a:endParaRPr lang="pt-BR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98588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t-BR" sz="4400" dirty="0">
                <a:solidFill>
                  <a:schemeClr val="bg1"/>
                </a:solidFill>
                <a:latin typeface="Tw Cen MT" panose="020B0602020104020603" pitchFamily="34" charset="0"/>
              </a:rPr>
              <a:t>Promises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Um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objeto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que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representa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um valor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disponível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agora, no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futuro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ou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nunca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É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literalmente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uma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promessa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que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pode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ou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não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se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cumprir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Ideal para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processamento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pois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assíncrono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pois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evita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o callback hell.</a:t>
            </a:r>
          </a:p>
        </p:txBody>
      </p:sp>
    </p:spTree>
    <p:extLst>
      <p:ext uri="{BB962C8B-B14F-4D97-AF65-F5344CB8AC3E}">
        <p14:creationId xmlns:p14="http://schemas.microsoft.com/office/powerpoint/2010/main" val="1822618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0BF70AD9-2482-42F1-BB97-F48A606D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90700"/>
            <a:ext cx="6096000" cy="32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74217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8D354-CC42-4571-9854-02B558E1A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31" y="0"/>
            <a:ext cx="570913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E86702-F058-4D3C-B4E0-2DADB2612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09" y="18472"/>
            <a:ext cx="3213388" cy="213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8173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29584-6B6C-4E5A-911E-EC075FD6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285" y="486063"/>
            <a:ext cx="6941429" cy="5885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C4C81-BCE2-4179-BD16-6D172A35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607" y="681614"/>
            <a:ext cx="2756954" cy="13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038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9AC1-D9DE-476B-8480-DDCD6B56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689920"/>
            <a:ext cx="9905760" cy="1478160"/>
          </a:xfrm>
        </p:spPr>
        <p:txBody>
          <a:bodyPr/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Orientação a objetos</a:t>
            </a:r>
            <a:endParaRPr lang="pt-BR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743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450560" y="804960"/>
            <a:ext cx="9290880" cy="1049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0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Qual</a:t>
            </a:r>
            <a:r>
              <a:rPr lang="en-US" sz="40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o </a:t>
            </a:r>
            <a:r>
              <a:rPr lang="en-US" sz="40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foco</a:t>
            </a:r>
            <a:r>
              <a:rPr lang="en-US" sz="40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do es6?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1305647" y="1854000"/>
            <a:ext cx="11066400" cy="442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Ser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melhor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para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construir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aplicações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complexas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Resolver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problemas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antigos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do JavaScript.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Facilitar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no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desenvolvimento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de libraries.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BF70F-312B-4340-A68F-54062075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63" y="330200"/>
            <a:ext cx="7329474" cy="619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E8DC8-B611-45FC-BA55-002C0FC6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484" y="274784"/>
            <a:ext cx="2540283" cy="173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3596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65898-4FED-432F-A499-7E11401A5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53" y="0"/>
            <a:ext cx="44464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3DB50-A386-4B11-9932-33333D4CB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08" y="27708"/>
            <a:ext cx="2296619" cy="15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2130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9AC1-D9DE-476B-8480-DDCD6B56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689920"/>
            <a:ext cx="9905760" cy="1478160"/>
          </a:xfrm>
        </p:spPr>
        <p:txBody>
          <a:bodyPr/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Symbols</a:t>
            </a:r>
            <a:endParaRPr lang="pt-BR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30560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t-BR" sz="4400" dirty="0">
                <a:solidFill>
                  <a:schemeClr val="bg1"/>
                </a:solidFill>
                <a:latin typeface="Tw Cen MT" panose="020B0602020104020603" pitchFamily="34" charset="0"/>
              </a:rPr>
              <a:t>Symbols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É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um novo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tipo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primitivo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Um Symbol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nunca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será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igual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a outro Symbol, é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como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se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tivesse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um hash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por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baixo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dos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panos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identificando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cada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um.</a:t>
            </a:r>
          </a:p>
        </p:txBody>
      </p:sp>
    </p:spTree>
    <p:extLst>
      <p:ext uri="{BB962C8B-B14F-4D97-AF65-F5344CB8AC3E}">
        <p14:creationId xmlns:p14="http://schemas.microsoft.com/office/powerpoint/2010/main" val="3779638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1E413-0F56-49BA-B954-C1CD168B0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61" y="0"/>
            <a:ext cx="666007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A5F2C-F264-4CB1-BCE4-38F30AEE5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55" y="86302"/>
            <a:ext cx="2164560" cy="152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2975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9AC1-D9DE-476B-8480-DDCD6B56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689920"/>
            <a:ext cx="9905760" cy="1478160"/>
          </a:xfrm>
        </p:spPr>
        <p:txBody>
          <a:bodyPr/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Proxy</a:t>
            </a:r>
            <a:endParaRPr lang="pt-BR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2785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A5D63-10F7-4816-B5DF-45EE4EEF7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97" y="0"/>
            <a:ext cx="63152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AEBDF-2468-497E-8E81-C288F0434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153" y="67830"/>
            <a:ext cx="2346263" cy="17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1793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9AC1-D9DE-476B-8480-DDCD6B56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689920"/>
            <a:ext cx="9905760" cy="1478160"/>
          </a:xfrm>
        </p:spPr>
        <p:txBody>
          <a:bodyPr/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Tw Cen MT" panose="020B0602020104020603" pitchFamily="34" charset="0"/>
              </a:rPr>
              <a:t>Set</a:t>
            </a:r>
            <a:endParaRPr lang="pt-BR" sz="36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28422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245782-AFCD-4B60-8B40-B12A5C80E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62" y="110838"/>
            <a:ext cx="2268186" cy="1764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614D1F-1D6E-4476-9435-053449C12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40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08528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9AC1-D9DE-476B-8480-DDCD6B56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20" y="2689920"/>
            <a:ext cx="9905760" cy="1478160"/>
          </a:xfrm>
        </p:spPr>
        <p:txBody>
          <a:bodyPr/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Tw Cen MT" panose="020B0602020104020603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12658838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Variáveis e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escopo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Let.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Const.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D165D2-5E00-4D26-857F-BA49A2EE3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716" y="871394"/>
            <a:ext cx="2169103" cy="1687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D16B2-7D7E-4FFE-9822-937F144E2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8" y="704272"/>
            <a:ext cx="5498883" cy="54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2865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t-BR" sz="4400" dirty="0">
                <a:solidFill>
                  <a:schemeClr val="bg1"/>
                </a:solidFill>
                <a:latin typeface="Tw Cen MT" panose="020B0602020104020603" pitchFamily="34" charset="0"/>
              </a:rPr>
              <a:t>Links úteis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1132324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Todas as features do ES6: </a:t>
            </a:r>
            <a:r>
              <a:rPr lang="pt-BR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  <a:hlinkClick r:id="rId2"/>
              </a:rPr>
              <a:t>http://es6-features.org/</a:t>
            </a:r>
            <a:endParaRPr lang="pt-BR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pt-BR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Tabela de compatibilidade do ES6: http://kangax.github.io/compat-table/es6/</a:t>
            </a:r>
          </a:p>
        </p:txBody>
      </p:sp>
    </p:spTree>
    <p:extLst>
      <p:ext uri="{BB962C8B-B14F-4D97-AF65-F5344CB8AC3E}">
        <p14:creationId xmlns:p14="http://schemas.microsoft.com/office/powerpoint/2010/main" val="90597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LET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141560" y="184608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just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Variáveis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declaradas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com let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tem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escopo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de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bloco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Ou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seja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“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funcionam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” </a:t>
            </a:r>
            <a:r>
              <a:rPr lang="en-US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apenas</a:t>
            </a:r>
            <a:r>
              <a:rPr lang="en-US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no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bloco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em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que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foram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declaradas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99F98-0413-4E49-9431-6AB9B867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120" y="2638865"/>
            <a:ext cx="4620639" cy="4485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C62A1-6A60-4746-A7A4-DEA89404C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35" y="2846698"/>
            <a:ext cx="2276161" cy="175301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CONST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Como o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nome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diz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estamos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atribuindo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um valor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constante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Não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é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reatribuível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Não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é um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objeto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imutável</a:t>
            </a:r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43788-24E6-46F4-8D1C-00AFA5EC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1" y="2110594"/>
            <a:ext cx="5546758" cy="2636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808E2-FB34-48A2-9370-40808278D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65" y="2214523"/>
            <a:ext cx="2272140" cy="157238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5DB8-DB8F-4341-9212-193518A71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83" y="383583"/>
            <a:ext cx="7591834" cy="6090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97E19-5196-4FC1-A228-0E6FA596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852" y="605256"/>
            <a:ext cx="2128416" cy="147292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2675</TotalTime>
  <Words>593</Words>
  <Application>Microsoft Office PowerPoint</Application>
  <PresentationFormat>Widescreen</PresentationFormat>
  <Paragraphs>70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DejaVu Sans</vt:lpstr>
      <vt:lpstr>Symbol</vt:lpstr>
      <vt:lpstr>Times New Roman</vt:lpstr>
      <vt:lpstr>Tw Cen MT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Promises</vt:lpstr>
      <vt:lpstr>PowerPoint Presentation</vt:lpstr>
      <vt:lpstr>PowerPoint Presentation</vt:lpstr>
      <vt:lpstr>PowerPoint Presentation</vt:lpstr>
      <vt:lpstr>PowerPoint Presentation</vt:lpstr>
      <vt:lpstr>Orientação a objetos</vt:lpstr>
      <vt:lpstr>PowerPoint Presentation</vt:lpstr>
      <vt:lpstr>PowerPoint Presentation</vt:lpstr>
      <vt:lpstr>Symbols</vt:lpstr>
      <vt:lpstr>PowerPoint Presentation</vt:lpstr>
      <vt:lpstr>PowerPoint Presentation</vt:lpstr>
      <vt:lpstr>Proxy</vt:lpstr>
      <vt:lpstr>PowerPoint Presentation</vt:lpstr>
      <vt:lpstr>Set</vt:lpstr>
      <vt:lpstr>PowerPoint Presentation</vt:lpstr>
      <vt:lpstr>Map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Es6(es2015) features</dc:title>
  <dc:subject/>
  <dc:creator>Lucas Muniz Dutra</dc:creator>
  <dc:description/>
  <cp:lastModifiedBy>Lucas Muniz Dutra</cp:lastModifiedBy>
  <cp:revision>74</cp:revision>
  <dcterms:created xsi:type="dcterms:W3CDTF">2018-07-24T14:19:35Z</dcterms:created>
  <dcterms:modified xsi:type="dcterms:W3CDTF">2018-07-30T15:38:06Z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26</vt:i4>
  </property>
</Properties>
</file>